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3" r:id="rId2"/>
    <p:sldId id="294" r:id="rId3"/>
    <p:sldId id="295" r:id="rId4"/>
  </p:sldIdLst>
  <p:sldSz cx="18288000" cy="10287000"/>
  <p:notesSz cx="6858000" cy="9144000"/>
  <p:embeddedFontLst>
    <p:embeddedFont>
      <p:font typeface="League Spartan" charset="0"/>
      <p:regular r:id="rId5"/>
    </p:embeddedFont>
    <p:embeddedFont>
      <p:font typeface="Calibri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1749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40" d="100"/>
          <a:sy n="40" d="100"/>
        </p:scale>
        <p:origin x="-1116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810" y="6676565"/>
            <a:ext cx="3093958" cy="25917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4781" y="5283508"/>
            <a:ext cx="3603856" cy="26557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TextBox 10"/>
          <p:cNvSpPr txBox="1"/>
          <p:nvPr/>
        </p:nvSpPr>
        <p:spPr>
          <a:xfrm>
            <a:off x="609600" y="419100"/>
            <a:ext cx="16992600" cy="910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28"/>
              </a:lnSpc>
            </a:pPr>
            <a:r>
              <a:rPr lang="sr-Latn-RS" sz="4800" spc="-330" dirty="0" smtClean="0">
                <a:solidFill>
                  <a:srgbClr val="33145D"/>
                </a:solidFill>
                <a:latin typeface="League Spartan"/>
              </a:rPr>
              <a:t>Rentomat User APP - preuzimanje ključeva!</a:t>
            </a:r>
            <a:endParaRPr lang="en-US" sz="4800" spc="-330" dirty="0">
              <a:solidFill>
                <a:srgbClr val="33145D"/>
              </a:solidFill>
              <a:latin typeface="League Spartan"/>
            </a:endParaRPr>
          </a:p>
        </p:txBody>
      </p:sp>
      <p:sp>
        <p:nvSpPr>
          <p:cNvPr id="22" name="TextBox 10"/>
          <p:cNvSpPr txBox="1"/>
          <p:nvPr/>
        </p:nvSpPr>
        <p:spPr>
          <a:xfrm>
            <a:off x="1652535" y="5348526"/>
            <a:ext cx="2690865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200000"/>
              </a:lnSpc>
            </a:pPr>
            <a:r>
              <a:rPr lang="sr-Latn-RS" sz="2800" b="1" dirty="0" smtClean="0">
                <a:solidFill>
                  <a:srgbClr val="33145D"/>
                </a:solidFill>
                <a:latin typeface="League Spartan"/>
              </a:rPr>
              <a:t>3. </a:t>
            </a:r>
            <a:r>
              <a:rPr lang="en-GB" sz="2800" b="1" dirty="0" err="1" smtClean="0">
                <a:solidFill>
                  <a:srgbClr val="33145D"/>
                </a:solidFill>
                <a:latin typeface="League Spartan"/>
              </a:rPr>
              <a:t>Potpi</a:t>
            </a:r>
            <a:r>
              <a:rPr lang="sr-Latn-RS" sz="2800" b="1" dirty="0" smtClean="0">
                <a:solidFill>
                  <a:srgbClr val="33145D"/>
                </a:solidFill>
                <a:latin typeface="League Spartan"/>
              </a:rPr>
              <a:t>ši</a:t>
            </a:r>
            <a:endParaRPr lang="en-US" sz="2800" b="1" dirty="0">
              <a:solidFill>
                <a:srgbClr val="33145D"/>
              </a:solidFill>
              <a:latin typeface="League Spartan"/>
            </a:endParaRPr>
          </a:p>
        </p:txBody>
      </p:sp>
      <p:sp>
        <p:nvSpPr>
          <p:cNvPr id="23" name="TextBox 10"/>
          <p:cNvSpPr txBox="1"/>
          <p:nvPr/>
        </p:nvSpPr>
        <p:spPr>
          <a:xfrm>
            <a:off x="14633637" y="8315299"/>
            <a:ext cx="2282763" cy="79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28"/>
              </a:lnSpc>
            </a:pPr>
            <a:r>
              <a:rPr lang="sr-Latn-RS" sz="2800" b="1" dirty="0" smtClean="0">
                <a:solidFill>
                  <a:srgbClr val="33145D"/>
                </a:solidFill>
                <a:latin typeface="League Spartan"/>
              </a:rPr>
              <a:t>2. </a:t>
            </a:r>
            <a:r>
              <a:rPr lang="en-GB" sz="2800" b="1" dirty="0" err="1" smtClean="0">
                <a:solidFill>
                  <a:srgbClr val="33145D"/>
                </a:solidFill>
                <a:latin typeface="League Spartan"/>
              </a:rPr>
              <a:t>Plati</a:t>
            </a:r>
            <a:endParaRPr lang="en-US" sz="2800" b="1" dirty="0">
              <a:solidFill>
                <a:srgbClr val="33145D"/>
              </a:solidFill>
              <a:latin typeface="League Spartan"/>
            </a:endParaRPr>
          </a:p>
        </p:txBody>
      </p:sp>
      <p:sp>
        <p:nvSpPr>
          <p:cNvPr id="24" name="TextBox 10"/>
          <p:cNvSpPr txBox="1"/>
          <p:nvPr/>
        </p:nvSpPr>
        <p:spPr>
          <a:xfrm>
            <a:off x="14652373" y="3656993"/>
            <a:ext cx="2191064" cy="79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28"/>
              </a:lnSpc>
            </a:pPr>
            <a:r>
              <a:rPr lang="sr-Latn-RS" sz="2800" b="1" dirty="0" smtClean="0">
                <a:solidFill>
                  <a:srgbClr val="33145D"/>
                </a:solidFill>
                <a:latin typeface="League Spartan"/>
              </a:rPr>
              <a:t>1. </a:t>
            </a:r>
            <a:r>
              <a:rPr lang="en-GB" sz="2800" b="1" dirty="0" err="1" smtClean="0">
                <a:solidFill>
                  <a:srgbClr val="33145D"/>
                </a:solidFill>
                <a:latin typeface="League Spartan"/>
              </a:rPr>
              <a:t>Skeniraj</a:t>
            </a:r>
            <a:endParaRPr lang="en-US" sz="2800" b="1" dirty="0">
              <a:solidFill>
                <a:srgbClr val="33145D"/>
              </a:solidFill>
              <a:latin typeface="League Spartan"/>
            </a:endParaRPr>
          </a:p>
        </p:txBody>
      </p:sp>
      <p:sp>
        <p:nvSpPr>
          <p:cNvPr id="25" name="TextBox 10"/>
          <p:cNvSpPr txBox="1"/>
          <p:nvPr/>
        </p:nvSpPr>
        <p:spPr>
          <a:xfrm>
            <a:off x="1169168" y="9182100"/>
            <a:ext cx="3402832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200000"/>
              </a:lnSpc>
            </a:pPr>
            <a:r>
              <a:rPr lang="sr-Latn-RS" sz="2800" b="1" dirty="0" smtClean="0">
                <a:solidFill>
                  <a:srgbClr val="33145D"/>
                </a:solidFill>
                <a:latin typeface="League Spartan"/>
              </a:rPr>
              <a:t>4. Preuzmi ključ</a:t>
            </a:r>
            <a:endParaRPr lang="en-US" sz="2800" b="1" dirty="0">
              <a:solidFill>
                <a:srgbClr val="33145D"/>
              </a:solidFill>
              <a:latin typeface="League Spartan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734" y="2064900"/>
            <a:ext cx="5704029" cy="6660000"/>
          </a:xfrm>
          <a:prstGeom prst="rect">
            <a:avLst/>
          </a:prstGeom>
          <a:ln w="228600" cap="sq" cmpd="thickThin">
            <a:solidFill>
              <a:srgbClr val="2C174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6" name="Left Arrow 25"/>
          <p:cNvSpPr/>
          <p:nvPr/>
        </p:nvSpPr>
        <p:spPr>
          <a:xfrm flipH="1">
            <a:off x="11277148" y="5829300"/>
            <a:ext cx="2235223" cy="685800"/>
          </a:xfrm>
          <a:prstGeom prst="leftArrow">
            <a:avLst>
              <a:gd name="adj1" fmla="val 50000"/>
              <a:gd name="adj2" fmla="val 3947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4781" y="1562099"/>
            <a:ext cx="1731297" cy="28854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7" name="Left Arrow 26"/>
          <p:cNvSpPr/>
          <p:nvPr/>
        </p:nvSpPr>
        <p:spPr>
          <a:xfrm flipH="1">
            <a:off x="11277148" y="3695700"/>
            <a:ext cx="2235223" cy="685800"/>
          </a:xfrm>
          <a:prstGeom prst="leftArrow">
            <a:avLst>
              <a:gd name="adj1" fmla="val 50000"/>
              <a:gd name="adj2" fmla="val 3947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282704"/>
            <a:ext cx="1870592" cy="30131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3" name="Left Arrow 32"/>
          <p:cNvSpPr/>
          <p:nvPr/>
        </p:nvSpPr>
        <p:spPr>
          <a:xfrm>
            <a:off x="4317231" y="3462482"/>
            <a:ext cx="2235223" cy="685800"/>
          </a:xfrm>
          <a:prstGeom prst="leftArrow">
            <a:avLst>
              <a:gd name="adj1" fmla="val 50000"/>
              <a:gd name="adj2" fmla="val 3947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Left Arrow 33"/>
          <p:cNvSpPr/>
          <p:nvPr/>
        </p:nvSpPr>
        <p:spPr>
          <a:xfrm>
            <a:off x="4317232" y="6694612"/>
            <a:ext cx="2235223" cy="685800"/>
          </a:xfrm>
          <a:prstGeom prst="leftArrow">
            <a:avLst>
              <a:gd name="adj1" fmla="val 50000"/>
              <a:gd name="adj2" fmla="val 3947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51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9399" y="5251735"/>
            <a:ext cx="2667001" cy="27026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541144" y="1582431"/>
            <a:ext cx="3603856" cy="2565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TextBox 10"/>
          <p:cNvSpPr txBox="1"/>
          <p:nvPr/>
        </p:nvSpPr>
        <p:spPr>
          <a:xfrm>
            <a:off x="609600" y="419100"/>
            <a:ext cx="16992600" cy="910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28"/>
              </a:lnSpc>
            </a:pPr>
            <a:r>
              <a:rPr lang="sr-Latn-RS" sz="4800" spc="-330" dirty="0" smtClean="0">
                <a:solidFill>
                  <a:srgbClr val="33145D"/>
                </a:solidFill>
                <a:latin typeface="League Spartan"/>
              </a:rPr>
              <a:t>Rentomat User APP – Vraćanje ključeva</a:t>
            </a:r>
            <a:endParaRPr lang="en-US" sz="4800" spc="-330" dirty="0">
              <a:solidFill>
                <a:srgbClr val="33145D"/>
              </a:solidFill>
              <a:latin typeface="League Spartan"/>
            </a:endParaRPr>
          </a:p>
        </p:txBody>
      </p:sp>
      <p:sp>
        <p:nvSpPr>
          <p:cNvPr id="23" name="TextBox 10"/>
          <p:cNvSpPr txBox="1"/>
          <p:nvPr/>
        </p:nvSpPr>
        <p:spPr>
          <a:xfrm>
            <a:off x="13792200" y="8724900"/>
            <a:ext cx="2968563" cy="910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28"/>
              </a:lnSpc>
            </a:pPr>
            <a:r>
              <a:rPr lang="sr-Latn-RS" sz="2800" b="1" dirty="0" smtClean="0">
                <a:solidFill>
                  <a:srgbClr val="33145D"/>
                </a:solidFill>
                <a:latin typeface="League Spartan"/>
              </a:rPr>
              <a:t>2. Vrati ključ</a:t>
            </a:r>
            <a:endParaRPr lang="en-US" sz="2800" b="1" dirty="0">
              <a:solidFill>
                <a:srgbClr val="33145D"/>
              </a:solidFill>
              <a:latin typeface="League Spartan"/>
            </a:endParaRPr>
          </a:p>
        </p:txBody>
      </p:sp>
      <p:sp>
        <p:nvSpPr>
          <p:cNvPr id="24" name="TextBox 10"/>
          <p:cNvSpPr txBox="1"/>
          <p:nvPr/>
        </p:nvSpPr>
        <p:spPr>
          <a:xfrm>
            <a:off x="13792200" y="4048099"/>
            <a:ext cx="2191064" cy="79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28"/>
              </a:lnSpc>
            </a:pPr>
            <a:r>
              <a:rPr lang="sr-Latn-RS" sz="2800" b="1" dirty="0" smtClean="0">
                <a:solidFill>
                  <a:srgbClr val="33145D"/>
                </a:solidFill>
                <a:latin typeface="League Spartan"/>
              </a:rPr>
              <a:t>1. Očitaj tag</a:t>
            </a:r>
            <a:endParaRPr lang="en-US" sz="2800" b="1" dirty="0">
              <a:solidFill>
                <a:srgbClr val="33145D"/>
              </a:solidFill>
              <a:latin typeface="League Spartan"/>
            </a:endParaRPr>
          </a:p>
        </p:txBody>
      </p:sp>
      <p:sp>
        <p:nvSpPr>
          <p:cNvPr id="25" name="TextBox 10"/>
          <p:cNvSpPr txBox="1"/>
          <p:nvPr/>
        </p:nvSpPr>
        <p:spPr>
          <a:xfrm>
            <a:off x="641026" y="8047047"/>
            <a:ext cx="3930974" cy="754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200000"/>
              </a:lnSpc>
            </a:pPr>
            <a:r>
              <a:rPr lang="sr-Latn-RS" sz="2800" b="1" dirty="0">
                <a:solidFill>
                  <a:srgbClr val="33145D"/>
                </a:solidFill>
                <a:latin typeface="League Spartan"/>
              </a:rPr>
              <a:t>3</a:t>
            </a:r>
            <a:r>
              <a:rPr lang="sr-Latn-RS" sz="2800" b="1" dirty="0" smtClean="0">
                <a:solidFill>
                  <a:srgbClr val="33145D"/>
                </a:solidFill>
                <a:latin typeface="League Spartan"/>
              </a:rPr>
              <a:t>. Preuzmi potvrdu</a:t>
            </a:r>
            <a:endParaRPr lang="en-US" sz="2800" b="1" dirty="0">
              <a:solidFill>
                <a:srgbClr val="33145D"/>
              </a:solidFill>
              <a:latin typeface="League Spartan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734" y="2064900"/>
            <a:ext cx="5704029" cy="6660000"/>
          </a:xfrm>
          <a:prstGeom prst="rect">
            <a:avLst/>
          </a:prstGeom>
          <a:ln w="228600" cap="sq" cmpd="thickThin">
            <a:solidFill>
              <a:srgbClr val="2C174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6" name="Left Arrow 25"/>
          <p:cNvSpPr/>
          <p:nvPr/>
        </p:nvSpPr>
        <p:spPr>
          <a:xfrm rot="1955957" flipH="1">
            <a:off x="10651151" y="4761519"/>
            <a:ext cx="3099560" cy="685800"/>
          </a:xfrm>
          <a:prstGeom prst="leftArrow">
            <a:avLst>
              <a:gd name="adj1" fmla="val 50000"/>
              <a:gd name="adj2" fmla="val 3947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Left Arrow 26"/>
          <p:cNvSpPr/>
          <p:nvPr/>
        </p:nvSpPr>
        <p:spPr>
          <a:xfrm flipH="1">
            <a:off x="11277148" y="3009900"/>
            <a:ext cx="2235223" cy="685800"/>
          </a:xfrm>
          <a:prstGeom prst="leftArrow">
            <a:avLst>
              <a:gd name="adj1" fmla="val 50000"/>
              <a:gd name="adj2" fmla="val 3947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Left Arrow 33"/>
          <p:cNvSpPr/>
          <p:nvPr/>
        </p:nvSpPr>
        <p:spPr>
          <a:xfrm>
            <a:off x="4572000" y="8039100"/>
            <a:ext cx="4533900" cy="685800"/>
          </a:xfrm>
          <a:prstGeom prst="leftArrow">
            <a:avLst>
              <a:gd name="adj1" fmla="val 50000"/>
              <a:gd name="adj2" fmla="val 3947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828" y="3978430"/>
            <a:ext cx="3570172" cy="3974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691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10"/>
          <p:cNvSpPr txBox="1"/>
          <p:nvPr/>
        </p:nvSpPr>
        <p:spPr>
          <a:xfrm>
            <a:off x="609600" y="419100"/>
            <a:ext cx="16992600" cy="910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28"/>
              </a:lnSpc>
            </a:pPr>
            <a:r>
              <a:rPr lang="sr-Latn-RS" sz="4800" spc="-330" dirty="0" smtClean="0">
                <a:solidFill>
                  <a:srgbClr val="33145D"/>
                </a:solidFill>
                <a:latin typeface="League Spartan"/>
              </a:rPr>
              <a:t>Rentomat User APP – Ad hoc rezervacija</a:t>
            </a:r>
            <a:endParaRPr lang="en-US" sz="4800" spc="-330" dirty="0">
              <a:solidFill>
                <a:srgbClr val="33145D"/>
              </a:solidFill>
              <a:latin typeface="League Spartan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2064900"/>
            <a:ext cx="5704029" cy="6660000"/>
          </a:xfrm>
          <a:prstGeom prst="rect">
            <a:avLst/>
          </a:prstGeom>
          <a:ln w="228600" cap="sq" cmpd="thickThin">
            <a:solidFill>
              <a:srgbClr val="2C174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4" name="Left Arrow 33"/>
          <p:cNvSpPr/>
          <p:nvPr/>
        </p:nvSpPr>
        <p:spPr>
          <a:xfrm>
            <a:off x="8686800" y="3238500"/>
            <a:ext cx="3314700" cy="685800"/>
          </a:xfrm>
          <a:prstGeom prst="leftArrow">
            <a:avLst>
              <a:gd name="adj1" fmla="val 50000"/>
              <a:gd name="adj2" fmla="val 3947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79" b="9908"/>
          <a:stretch/>
        </p:blipFill>
        <p:spPr>
          <a:xfrm>
            <a:off x="381001" y="1684420"/>
            <a:ext cx="3622837" cy="57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0" b="10343"/>
          <a:stretch/>
        </p:blipFill>
        <p:spPr>
          <a:xfrm>
            <a:off x="4572000" y="1684420"/>
            <a:ext cx="3691193" cy="57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0"/>
          <p:cNvSpPr txBox="1"/>
          <p:nvPr/>
        </p:nvSpPr>
        <p:spPr>
          <a:xfrm>
            <a:off x="491002" y="8115300"/>
            <a:ext cx="9491198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>
              <a:lnSpc>
                <a:spcPct val="200000"/>
              </a:lnSpc>
              <a:buAutoNum type="arabicPeriod"/>
            </a:pPr>
            <a:r>
              <a:rPr lang="sr-Latn-RS" sz="2800" b="1" dirty="0" smtClean="0">
                <a:solidFill>
                  <a:srgbClr val="33145D"/>
                </a:solidFill>
                <a:latin typeface="League Spartan"/>
              </a:rPr>
              <a:t>Izvrši rezervaciju sa liste raspoloživih vozila</a:t>
            </a:r>
          </a:p>
          <a:p>
            <a:pPr marL="514350" indent="-514350">
              <a:lnSpc>
                <a:spcPct val="200000"/>
              </a:lnSpc>
              <a:buAutoNum type="arabicPeriod"/>
            </a:pPr>
            <a:r>
              <a:rPr lang="sr-Latn-RS" sz="2800" b="1" dirty="0" smtClean="0">
                <a:solidFill>
                  <a:srgbClr val="33145D"/>
                </a:solidFill>
                <a:latin typeface="League Spartan"/>
              </a:rPr>
              <a:t>Preuzmi ključ</a:t>
            </a:r>
            <a:endParaRPr lang="en-US" sz="2800" b="1" dirty="0">
              <a:solidFill>
                <a:srgbClr val="33145D"/>
              </a:solidFill>
              <a:latin typeface="League Spartan"/>
            </a:endParaRPr>
          </a:p>
        </p:txBody>
      </p:sp>
    </p:spTree>
    <p:extLst>
      <p:ext uri="{BB962C8B-B14F-4D97-AF65-F5344CB8AC3E}">
        <p14:creationId xmlns:p14="http://schemas.microsoft.com/office/powerpoint/2010/main" val="167759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1205</TotalTime>
  <Words>54</Words>
  <Application>Microsoft Office PowerPoint</Application>
  <PresentationFormat>Custom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League Spartan</vt:lpstr>
      <vt:lpstr>Calibri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rentomat prodaja.pptx</dc:title>
  <dc:creator>Stefan</dc:creator>
  <cp:lastModifiedBy>Стефан Ђорђевић</cp:lastModifiedBy>
  <cp:revision>87</cp:revision>
  <dcterms:created xsi:type="dcterms:W3CDTF">2006-08-16T00:00:00Z</dcterms:created>
  <dcterms:modified xsi:type="dcterms:W3CDTF">2024-03-14T23:30:58Z</dcterms:modified>
  <dc:identifier>DAFy6mCf3UM</dc:identifier>
</cp:coreProperties>
</file>